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757" r:id="rId1"/>
    <p:sldMasterId id="2147483761" r:id="rId2"/>
    <p:sldMasterId id="2147483774" r:id="rId3"/>
  </p:sldMasterIdLst>
  <p:notesMasterIdLst>
    <p:notesMasterId r:id="rId9"/>
  </p:notesMasterIdLst>
  <p:handoutMasterIdLst>
    <p:handoutMasterId r:id="rId10"/>
  </p:handoutMasterIdLst>
  <p:sldIdLst>
    <p:sldId id="300" r:id="rId4"/>
    <p:sldId id="266" r:id="rId5"/>
    <p:sldId id="329" r:id="rId6"/>
    <p:sldId id="331" r:id="rId7"/>
    <p:sldId id="328" r:id="rId8"/>
  </p:sldIdLst>
  <p:sldSz cx="9144000" cy="6858000" type="screen4x3"/>
  <p:notesSz cx="6858000" cy="9144000"/>
  <p:embeddedFontLst>
    <p:embeddedFont>
      <p:font typeface="ＭＳ Ｐゴシック" panose="020B0600070205080204" pitchFamily="34" charset="-128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Bold" panose="020F0702030404030204" pitchFamily="34" charset="0"/>
      <p:bold r:id="rId16"/>
    </p:embeddedFont>
  </p:embeddedFontLst>
  <p:defaultTextStyle>
    <a:defPPr>
      <a:defRPr lang="en-US"/>
    </a:defPPr>
    <a:lvl1pPr marL="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69AF"/>
    <a:srgbClr val="1E4696"/>
    <a:srgbClr val="64378C"/>
    <a:srgbClr val="8C2D82"/>
    <a:srgbClr val="288732"/>
    <a:srgbClr val="198282"/>
    <a:srgbClr val="D72305"/>
    <a:srgbClr val="E63214"/>
    <a:srgbClr val="E6322A"/>
    <a:srgbClr val="DC3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7B26C5-4107-4FEC-AEDC-1716B250A1EF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1"/>
    <p:restoredTop sz="96272"/>
  </p:normalViewPr>
  <p:slideViewPr>
    <p:cSldViewPr snapToObjects="1">
      <p:cViewPr varScale="1">
        <p:scale>
          <a:sx n="82" d="100"/>
          <a:sy n="82" d="100"/>
        </p:scale>
        <p:origin x="177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1252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58" d="100"/>
          <a:sy n="158" d="100"/>
        </p:scale>
        <p:origin x="463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1.fntdata"/><Relationship Id="rId5" Type="http://schemas.openxmlformats.org/officeDocument/2006/relationships/slide" Target="slides/slide2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20189E0-1142-8C4C-AC05-A6F1DE011E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EF4CE7F-CDCE-EE4B-955F-AE4E1EB583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9DB3329-1A24-D24D-9859-E4E4B55EE09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54127-12EF-BA4F-9E35-EAAA8A86B44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417964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10.svg>
</file>

<file path=ppt/media/image11.png>
</file>

<file path=ppt/media/image12.sv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5FB68A-13DA-DB4F-867D-DB048D314C26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90704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2</a:t>
            </a:fld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647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311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36725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600A371-89E2-ED47-9691-9E9170B97B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41811425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41132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6737728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3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4" name="Textplatzhalter 11">
            <a:extLst>
              <a:ext uri="{FF2B5EF4-FFF2-40B4-BE49-F238E27FC236}">
                <a16:creationId xmlns:a16="http://schemas.microsoft.com/office/drawing/2014/main" id="{AD848F20-E885-8540-A608-6B6DA063C4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8" y="1881000"/>
            <a:ext cx="7200900" cy="148881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  <a:br>
              <a:rPr lang="de-DE" dirty="0"/>
            </a:br>
            <a:r>
              <a:rPr lang="de-DE" dirty="0"/>
              <a:t>der Präsentation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9190E2B-E77D-C849-914C-35375BDC90B2}"/>
              </a:ext>
            </a:extLst>
          </p:cNvPr>
          <p:cNvSpPr txBox="1"/>
          <p:nvPr userDrawn="1"/>
        </p:nvSpPr>
        <p:spPr>
          <a:xfrm>
            <a:off x="797601" y="6629836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0DEA4B71-C0F6-A143-91CD-20DCCAFE1E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rgbClr val="D72305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497CFA3-6340-C34D-B768-F7A95EB4E9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sp>
        <p:nvSpPr>
          <p:cNvPr id="8" name="Textplatzhalter 3">
            <a:extLst>
              <a:ext uri="{FF2B5EF4-FFF2-40B4-BE49-F238E27FC236}">
                <a16:creationId xmlns:a16="http://schemas.microsoft.com/office/drawing/2014/main" id="{C8BD6479-55DD-AC47-9F75-3DCC5AA8DA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9461E16-279D-1744-9CE2-E83CDFEADE9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031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2" name="Bildplatzhalter 4">
            <a:extLst>
              <a:ext uri="{FF2B5EF4-FFF2-40B4-BE49-F238E27FC236}">
                <a16:creationId xmlns:a16="http://schemas.microsoft.com/office/drawing/2014/main" id="{8B33431B-8271-8345-8F10-FB5C8EFFDD5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9E261E3-4B38-4946-9952-2156BE62F9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9959710A-9EB2-BF49-BB6D-45915352BA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0"/>
            <a:ext cx="7956551" cy="4608513"/>
          </a:xfrm>
          <a:prstGeom prst="rect">
            <a:avLst/>
          </a:prstGeom>
        </p:spPr>
        <p:txBody>
          <a:bodyPr lIns="0" tIns="0" rIns="0" bIns="0" numCol="1" spcCol="720000"/>
          <a:lstStyle>
            <a:lvl1pPr marL="0" indent="0">
              <a:lnSpc>
                <a:spcPts val="2100"/>
              </a:lnSpc>
              <a:spcBef>
                <a:spcPts val="1350"/>
              </a:spcBef>
              <a:spcAft>
                <a:spcPts val="0"/>
              </a:spcAft>
              <a:buSzPct val="90000"/>
              <a:buFontTx/>
              <a:buNone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225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100000"/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None/>
              <a:defRPr sz="1452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18pt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18pt</a:t>
            </a:r>
          </a:p>
          <a:p>
            <a:pPr lvl="3"/>
            <a:r>
              <a:rPr lang="de-DE" dirty="0"/>
              <a:t>Vierte Ebene 18pt</a:t>
            </a:r>
          </a:p>
          <a:p>
            <a:pPr lvl="4"/>
            <a:r>
              <a:rPr lang="de-DE" dirty="0"/>
              <a:t>Fünfte Ebene 14,5pt</a:t>
            </a:r>
          </a:p>
        </p:txBody>
      </p:sp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DB7DCE38-46F7-A743-A10F-025ADB2E5C0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2314040-C944-8B4E-AD1A-3E45BD7F709D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147BDC6-C9A3-7F48-A6AF-28A7F5DE04CE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0A2B81A-4FDB-244C-A3CB-319675C9FCD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9459853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 /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B7D610AA-3D36-484D-8F57-7B53FF0FF4D4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45547AE-9F51-BC4D-A0C3-AB4FB54A3F3B}"/>
              </a:ext>
            </a:extLst>
          </p:cNvPr>
          <p:cNvSpPr txBox="1"/>
          <p:nvPr userDrawn="1"/>
        </p:nvSpPr>
        <p:spPr>
          <a:xfrm>
            <a:off x="920232" y="972102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B82DBDE-22F0-EA49-8FE1-81FDE3F246C1}"/>
              </a:ext>
            </a:extLst>
          </p:cNvPr>
          <p:cNvSpPr txBox="1"/>
          <p:nvPr userDrawn="1"/>
        </p:nvSpPr>
        <p:spPr>
          <a:xfrm>
            <a:off x="4388324" y="-285040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2-spaltiger Text</a:t>
            </a:r>
          </a:p>
        </p:txBody>
      </p:sp>
      <p:sp>
        <p:nvSpPr>
          <p:cNvPr id="18" name="Bildplatzhalter 4">
            <a:extLst>
              <a:ext uri="{FF2B5EF4-FFF2-40B4-BE49-F238E27FC236}">
                <a16:creationId xmlns:a16="http://schemas.microsoft.com/office/drawing/2014/main" id="{5D8FD54D-FB28-2844-87A5-3B98BA5C2AF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E856BAF-E6D4-C640-804F-4EB5EF19AE5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20" name="Textplatzhalter 2">
            <a:extLst>
              <a:ext uri="{FF2B5EF4-FFF2-40B4-BE49-F238E27FC236}">
                <a16:creationId xmlns:a16="http://schemas.microsoft.com/office/drawing/2014/main" id="{E3F86F2B-7B28-264E-A690-7F2C298154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1"/>
            <a:ext cx="7956551" cy="4599488"/>
          </a:xfrm>
          <a:prstGeom prst="rect">
            <a:avLst/>
          </a:prstGeom>
        </p:spPr>
        <p:txBody>
          <a:bodyPr lIns="0" tIns="0" rIns="0" bIns="0" numCol="2" spcCol="360000"/>
          <a:lstStyle>
            <a:lvl1pPr marL="0" indent="0">
              <a:lnSpc>
                <a:spcPts val="1700"/>
              </a:lnSpc>
              <a:spcBef>
                <a:spcPts val="1200"/>
              </a:spcBef>
              <a:spcAft>
                <a:spcPts val="0"/>
              </a:spcAft>
              <a:buSzPct val="90000"/>
              <a:buFontTx/>
              <a:buNone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180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350"/>
              </a:lnSpc>
              <a:spcBef>
                <a:spcPts val="350"/>
              </a:spcBef>
              <a:spcAft>
                <a:spcPts val="0"/>
              </a:spcAft>
              <a:buNone/>
              <a:defRPr sz="1134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14,5pt</a:t>
            </a:r>
          </a:p>
          <a:p>
            <a:pPr lvl="1"/>
            <a:r>
              <a:rPr lang="de-DE" dirty="0"/>
              <a:t>Zweite Ebene 14,5pt</a:t>
            </a:r>
          </a:p>
          <a:p>
            <a:pPr lvl="2"/>
            <a:r>
              <a:rPr lang="de-DE" dirty="0"/>
              <a:t>Dritte Ebene 14,5pt</a:t>
            </a:r>
          </a:p>
          <a:p>
            <a:pPr lvl="3"/>
            <a:r>
              <a:rPr lang="de-DE" dirty="0"/>
              <a:t>Vierte Ebene 14,5pt</a:t>
            </a:r>
          </a:p>
          <a:p>
            <a:pPr lvl="4"/>
            <a:r>
              <a:rPr lang="de-DE" dirty="0"/>
              <a:t>Fünfte Ebene 11,3pt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46B8F941-0635-1C44-805C-3369478BAA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6EFDF112-6120-B14F-8D16-9070EDA0FD91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B3F7B3AD-F730-FB4F-8AB0-398508977B79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13CBF620-15AE-2B4C-ABB6-CDFD95DE506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29204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744" userDrawn="1">
          <p15:clr>
            <a:srgbClr val="FBAE40"/>
          </p15:clr>
        </p15:guide>
        <p15:guide id="2" pos="2608">
          <p15:clr>
            <a:srgbClr val="FBAE40"/>
          </p15:clr>
        </p15:guide>
        <p15:guide id="3" orient="horz" pos="754">
          <p15:clr>
            <a:srgbClr val="FBAE40"/>
          </p15:clr>
        </p15:guide>
        <p15:guide id="4" orient="horz" pos="18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4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3" name="Textplatzhalter 4">
            <a:extLst>
              <a:ext uri="{FF2B5EF4-FFF2-40B4-BE49-F238E27FC236}">
                <a16:creationId xmlns:a16="http://schemas.microsoft.com/office/drawing/2014/main" id="{DF7B0D80-71B2-9948-A1B5-99CCBB2A39C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47128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8A6D9D6-7933-9246-8006-A05C53D5A398}"/>
              </a:ext>
            </a:extLst>
          </p:cNvPr>
          <p:cNvSpPr/>
          <p:nvPr userDrawn="1"/>
        </p:nvSpPr>
        <p:spPr>
          <a:xfrm>
            <a:off x="287338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EE8591F-D1D9-734C-BDAB-65EA1201BAB5}"/>
              </a:ext>
            </a:extLst>
          </p:cNvPr>
          <p:cNvSpPr/>
          <p:nvPr userDrawn="1"/>
        </p:nvSpPr>
        <p:spPr>
          <a:xfrm>
            <a:off x="2340489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71AE61AA-5034-1746-AD39-90373C221D54}"/>
              </a:ext>
            </a:extLst>
          </p:cNvPr>
          <p:cNvSpPr/>
          <p:nvPr userDrawn="1"/>
        </p:nvSpPr>
        <p:spPr>
          <a:xfrm>
            <a:off x="4393640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55E93C8-A745-9241-B52E-722A8B03D150}"/>
              </a:ext>
            </a:extLst>
          </p:cNvPr>
          <p:cNvSpPr/>
          <p:nvPr userDrawn="1"/>
        </p:nvSpPr>
        <p:spPr>
          <a:xfrm>
            <a:off x="6434466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Bildplatzhalter 4">
            <a:extLst>
              <a:ext uri="{FF2B5EF4-FFF2-40B4-BE49-F238E27FC236}">
                <a16:creationId xmlns:a16="http://schemas.microsoft.com/office/drawing/2014/main" id="{B253718B-7DBF-3C46-B784-2B154B722A9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F3A9D83-E88F-EE4F-BB6B-CE9209ECFA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4DAD4FBB-ECC3-7947-B8F4-A8CF12F92F5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EA343E9-A943-A943-8F1E-9BA4B8A62059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B77BBFB-F946-5543-B73F-09319528BB3C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EFFE247-D39C-2644-9238-32D5F4B70F1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53318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608">
          <p15:clr>
            <a:srgbClr val="FBAE40"/>
          </p15:clr>
        </p15:guide>
        <p15:guide id="4" pos="1474">
          <p15:clr>
            <a:srgbClr val="FBAE40"/>
          </p15:clr>
        </p15:guide>
        <p15:guide id="9" pos="2767">
          <p15:clr>
            <a:srgbClr val="FBAE40"/>
          </p15:clr>
        </p15:guide>
        <p15:guide id="10" pos="1315">
          <p15:clr>
            <a:srgbClr val="FBAE40"/>
          </p15:clr>
        </p15:guide>
        <p15:guide id="11" pos="3901">
          <p15:clr>
            <a:srgbClr val="FBAE40"/>
          </p15:clr>
        </p15:guide>
        <p15:guide id="12" pos="4059">
          <p15:clr>
            <a:srgbClr val="FBAE40"/>
          </p15:clr>
        </p15:guide>
        <p15:guide id="13" orient="horz" pos="377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5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4">
            <a:extLst>
              <a:ext uri="{FF2B5EF4-FFF2-40B4-BE49-F238E27FC236}">
                <a16:creationId xmlns:a16="http://schemas.microsoft.com/office/drawing/2014/main" id="{3B3AD157-3097-B94B-8B4F-93D92D84DA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56550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58A9F1F-9079-064E-AA43-017A7EA6895B}"/>
              </a:ext>
            </a:extLst>
          </p:cNvPr>
          <p:cNvSpPr/>
          <p:nvPr userDrawn="1"/>
        </p:nvSpPr>
        <p:spPr>
          <a:xfrm>
            <a:off x="28074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757B541-4EA8-8741-9EC2-38E39DB66FA0}"/>
              </a:ext>
            </a:extLst>
          </p:cNvPr>
          <p:cNvSpPr/>
          <p:nvPr userDrawn="1"/>
        </p:nvSpPr>
        <p:spPr>
          <a:xfrm>
            <a:off x="1922339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0FD0E3D-3D75-D045-8F82-94A22D3132B7}"/>
              </a:ext>
            </a:extLst>
          </p:cNvPr>
          <p:cNvSpPr/>
          <p:nvPr userDrawn="1"/>
        </p:nvSpPr>
        <p:spPr>
          <a:xfrm>
            <a:off x="3563938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C479432-1C8B-C545-B386-12AC6B48FB51}"/>
              </a:ext>
            </a:extLst>
          </p:cNvPr>
          <p:cNvSpPr/>
          <p:nvPr userDrawn="1"/>
        </p:nvSpPr>
        <p:spPr>
          <a:xfrm>
            <a:off x="5205537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4468BAB-D79C-0F48-B46B-9714C45F3158}"/>
              </a:ext>
            </a:extLst>
          </p:cNvPr>
          <p:cNvSpPr/>
          <p:nvPr userDrawn="1"/>
        </p:nvSpPr>
        <p:spPr>
          <a:xfrm>
            <a:off x="684769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Bildplatzhalter 4">
            <a:extLst>
              <a:ext uri="{FF2B5EF4-FFF2-40B4-BE49-F238E27FC236}">
                <a16:creationId xmlns:a16="http://schemas.microsoft.com/office/drawing/2014/main" id="{56F86A6E-9881-B941-8413-E8B539E79C47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A2ED534-8123-014E-91E1-FCA941DC01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66E74E88-1C1B-124C-90B3-42568E5CEF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611652E-DF0D-AA40-A219-89FD18062791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A4E28CDE-6C95-7D45-BBBC-CBC770CA95BD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A85A9B4-204F-D14B-BC9D-F52B006594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48981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086">
          <p15:clr>
            <a:srgbClr val="FBAE40"/>
          </p15:clr>
        </p15:guide>
        <p15:guide id="4" pos="1202">
          <p15:clr>
            <a:srgbClr val="FBAE40"/>
          </p15:clr>
        </p15:guide>
        <p15:guide id="9" pos="3129">
          <p15:clr>
            <a:srgbClr val="FBAE40"/>
          </p15:clr>
        </p15:guide>
        <p15:guide id="10" pos="1043">
          <p15:clr>
            <a:srgbClr val="FBAE40"/>
          </p15:clr>
        </p15:guide>
        <p15:guide id="11" pos="4150">
          <p15:clr>
            <a:srgbClr val="FBAE40"/>
          </p15:clr>
        </p15:guide>
        <p15:guide id="12" pos="4309">
          <p15:clr>
            <a:srgbClr val="FBAE40"/>
          </p15:clr>
        </p15:guide>
        <p15:guide id="13" pos="2245">
          <p15:clr>
            <a:srgbClr val="FBAE40"/>
          </p15:clr>
        </p15:guide>
        <p15:guide id="14" pos="3288">
          <p15:clr>
            <a:srgbClr val="FBAE40"/>
          </p15:clr>
        </p15:guide>
        <p15:guide id="15" orient="horz" pos="377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8">
            <a:extLst>
              <a:ext uri="{FF2B5EF4-FFF2-40B4-BE49-F238E27FC236}">
                <a16:creationId xmlns:a16="http://schemas.microsoft.com/office/drawing/2014/main" id="{151CC415-D610-164F-8212-19D930A4FE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878013"/>
            <a:ext cx="9144000" cy="49799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0" rIns="0" bIns="0"/>
          <a:lstStyle>
            <a:lvl1pPr marL="0" indent="0">
              <a:buFontTx/>
              <a:buNone/>
              <a:defRPr sz="2000" b="0" i="0">
                <a:latin typeface="Calibri" panose="020F0502020204030204" pitchFamily="34" charset="0"/>
                <a:cs typeface="Calibri" panose="020F030202020403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3E5D8AC-DBDD-8042-8A9E-253E12704B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563916" y="399917"/>
            <a:ext cx="1301173" cy="880228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5">
            <a:extLst>
              <a:ext uri="{FF2B5EF4-FFF2-40B4-BE49-F238E27FC236}">
                <a16:creationId xmlns:a16="http://schemas.microsoft.com/office/drawing/2014/main" id="{A73AD921-16F2-3B46-9FDD-5415DE1C05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638502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8575FA1-3AA5-F649-816C-2E0662725254}"/>
              </a:ext>
            </a:extLst>
          </p:cNvPr>
          <p:cNvSpPr txBox="1"/>
          <p:nvPr userDrawn="1"/>
        </p:nvSpPr>
        <p:spPr>
          <a:xfrm>
            <a:off x="-1767484" y="6527464"/>
            <a:ext cx="1436978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Unterkante Domain/sonstige Info</a:t>
            </a:r>
          </a:p>
        </p:txBody>
      </p:sp>
      <p:sp>
        <p:nvSpPr>
          <p:cNvPr id="21" name="Bildplatzhalter 3">
            <a:extLst>
              <a:ext uri="{FF2B5EF4-FFF2-40B4-BE49-F238E27FC236}">
                <a16:creationId xmlns:a16="http://schemas.microsoft.com/office/drawing/2014/main" id="{A0983EF8-6907-9B4B-9370-19CC69B038E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1198800"/>
            <a:ext cx="1355294" cy="222568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3726F69D-CB10-AD46-9A73-58118E5317B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A1E52B2-9D21-9E44-9CCF-357E0416D87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1208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2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7EBA15-E6DE-9944-99E0-ABDB4E5D71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8000" y="637200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AB5ACA4C-4F39-604A-9FE7-667DCEBC134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rgbClr val="D72305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D27FEBF-F841-9845-B6A8-6D30973528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937A45B-C77C-F94C-8B2B-2F9747EE24E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7862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2FADD67-E4F8-6547-ADD5-C8FC5EC3EDF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27F51B3-09A5-494F-ACCD-29C00925B5E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01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868" r:id="rId2"/>
    <p:sldLayoutId id="2147483760" r:id="rId3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87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pos="4717">
          <p15:clr>
            <a:srgbClr val="F26B43"/>
          </p15:clr>
        </p15:guide>
        <p15:guide id="10" pos="4830">
          <p15:clr>
            <a:srgbClr val="F26B43"/>
          </p15:clr>
        </p15:guide>
        <p15:guide id="11" orient="horz" pos="4042">
          <p15:clr>
            <a:srgbClr val="F26B43"/>
          </p15:clr>
        </p15:guide>
        <p15:guide id="12" orient="horz" pos="4197">
          <p15:clr>
            <a:srgbClr val="F26B43"/>
          </p15:clr>
        </p15:guide>
        <p15:guide id="14" orient="horz" pos="43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feld 23">
            <a:extLst>
              <a:ext uri="{FF2B5EF4-FFF2-40B4-BE49-F238E27FC236}">
                <a16:creationId xmlns:a16="http://schemas.microsoft.com/office/drawing/2014/main" id="{5AB5AF7D-3C45-1849-B0BB-6B0935832BBC}"/>
              </a:ext>
            </a:extLst>
          </p:cNvPr>
          <p:cNvSpPr txBox="1"/>
          <p:nvPr userDrawn="1"/>
        </p:nvSpPr>
        <p:spPr>
          <a:xfrm>
            <a:off x="287338" y="6996029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Navigation</a:t>
            </a:r>
          </a:p>
        </p:txBody>
      </p:sp>
      <p:sp>
        <p:nvSpPr>
          <p:cNvPr id="9" name="Foliennummernplatzhalter 3">
            <a:extLst>
              <a:ext uri="{FF2B5EF4-FFF2-40B4-BE49-F238E27FC236}">
                <a16:creationId xmlns:a16="http://schemas.microsoft.com/office/drawing/2014/main" id="{6ADB6786-40DA-8E4B-B4FD-F37956E445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7338" y="6460001"/>
            <a:ext cx="3086100" cy="9797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71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Fußzeilenplatzhalter 1">
            <a:extLst>
              <a:ext uri="{FF2B5EF4-FFF2-40B4-BE49-F238E27FC236}">
                <a16:creationId xmlns:a16="http://schemas.microsoft.com/office/drawing/2014/main" id="{8E58DFD4-461F-434A-812A-AB41A30AF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3238" y="6237908"/>
            <a:ext cx="7950650" cy="104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200D815-CB73-4140-85E7-7C46530146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7338" y="6347912"/>
            <a:ext cx="3086100" cy="97976"/>
          </a:xfrm>
          <a:prstGeom prst="rect">
            <a:avLst/>
          </a:prstGeom>
        </p:spPr>
        <p:txBody>
          <a:bodyPr lIns="0" tIns="0" rIns="0" bIns="0"/>
          <a:lstStyle>
            <a:lvl1pPr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20. Januar 2021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597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6" r:id="rId3"/>
    <p:sldLayoutId id="2147483767" r:id="rId4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orient="horz" pos="3929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orient="horz" pos="4133">
          <p15:clr>
            <a:srgbClr val="F26B43"/>
          </p15:clr>
        </p15:guide>
        <p15:guide id="11" orient="horz" pos="3657">
          <p15:clr>
            <a:srgbClr val="F26B43"/>
          </p15:clr>
        </p15:guide>
        <p15:guide id="13" pos="5193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988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5" r:id="rId2"/>
  </p:sldLayoutIdLst>
  <p:hf hdr="0" dt="0"/>
  <p:txStyles>
    <p:titleStyle>
      <a:lvl1pPr algn="l" defTabSz="414772" rtl="0" eaLnBrk="1" latinLnBrk="0" hangingPunct="1">
        <a:lnSpc>
          <a:spcPct val="90000"/>
        </a:lnSpc>
        <a:spcBef>
          <a:spcPct val="0"/>
        </a:spcBef>
        <a:buNone/>
        <a:defRPr sz="2948" kern="1200" baseline="0">
          <a:solidFill>
            <a:schemeClr val="tx1"/>
          </a:solidFill>
          <a:latin typeface="Calibri Bold" pitchFamily="2" charset="77"/>
          <a:ea typeface="+mj-ea"/>
          <a:cs typeface="+mj-cs"/>
        </a:defRPr>
      </a:lvl1pPr>
    </p:titleStyle>
    <p:bodyStyle>
      <a:lvl1pPr marL="103693" indent="-103693" algn="l" defTabSz="41477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270" kern="1200">
          <a:solidFill>
            <a:schemeClr val="tx1"/>
          </a:solidFill>
          <a:latin typeface="+mn-lt"/>
          <a:ea typeface="+mn-ea"/>
          <a:cs typeface="+mn-cs"/>
        </a:defRPr>
      </a:lvl1pPr>
      <a:lvl2pPr marL="311079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1089" kern="1200">
          <a:solidFill>
            <a:schemeClr val="tx1"/>
          </a:solidFill>
          <a:latin typeface="+mn-lt"/>
          <a:ea typeface="+mn-ea"/>
          <a:cs typeface="+mn-cs"/>
        </a:defRPr>
      </a:lvl2pPr>
      <a:lvl3pPr marL="518465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3pPr>
      <a:lvl4pPr marL="725851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933237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140623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348008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555394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762780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1pPr>
      <a:lvl2pPr marL="20738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2pPr>
      <a:lvl3pPr marL="414772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3pPr>
      <a:lvl4pPr marL="622158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829544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03693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24431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451701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659087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1">
          <p15:clr>
            <a:srgbClr val="F26B43"/>
          </p15:clr>
        </p15:guide>
        <p15:guide id="2" orient="horz" pos="187">
          <p15:clr>
            <a:srgbClr val="F26B43"/>
          </p15:clr>
        </p15:guide>
        <p15:guide id="3" pos="5579">
          <p15:clr>
            <a:srgbClr val="F26B43"/>
          </p15:clr>
        </p15:guide>
        <p15:guide id="4" orient="horz" pos="4133">
          <p15:clr>
            <a:srgbClr val="F26B43"/>
          </p15:clr>
        </p15:guide>
        <p15:guide id="5" orient="horz" pos="118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82BA9CB-05A0-A64F-868B-1D6431C098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544" y="3847568"/>
            <a:ext cx="7200900" cy="1093600"/>
          </a:xfrm>
        </p:spPr>
        <p:txBody>
          <a:bodyPr/>
          <a:lstStyle/>
          <a:p>
            <a:pPr algn="ctr"/>
            <a:r>
              <a:rPr lang="de-DE" b="1" dirty="0">
                <a:solidFill>
                  <a:srgbClr val="00B050"/>
                </a:solidFill>
              </a:rPr>
              <a:t>Algorithmen und Datenstrukturen</a:t>
            </a:r>
          </a:p>
          <a:p>
            <a:pPr algn="ctr"/>
            <a:endParaRPr lang="de-DE" sz="3600" dirty="0">
              <a:solidFill>
                <a:srgbClr val="00B050"/>
              </a:solidFill>
            </a:endParaRPr>
          </a:p>
          <a:p>
            <a:pPr algn="ctr"/>
            <a:r>
              <a:rPr lang="de-DE" sz="3600" dirty="0">
                <a:solidFill>
                  <a:srgbClr val="00B050"/>
                </a:solidFill>
              </a:rPr>
              <a:t>Car </a:t>
            </a:r>
            <a:r>
              <a:rPr lang="de-DE" sz="3600" dirty="0" err="1">
                <a:solidFill>
                  <a:srgbClr val="00B050"/>
                </a:solidFill>
              </a:rPr>
              <a:t>Activation</a:t>
            </a:r>
            <a:r>
              <a:rPr lang="de-DE" sz="3600" dirty="0">
                <a:solidFill>
                  <a:srgbClr val="00B050"/>
                </a:solidFill>
              </a:rPr>
              <a:t> – </a:t>
            </a:r>
            <a:r>
              <a:rPr lang="de-DE" sz="3600" dirty="0" err="1">
                <a:solidFill>
                  <a:srgbClr val="00B050"/>
                </a:solidFill>
              </a:rPr>
              <a:t>Requirement</a:t>
            </a:r>
            <a:r>
              <a:rPr lang="de-DE" sz="3600" dirty="0">
                <a:solidFill>
                  <a:srgbClr val="00B050"/>
                </a:solidFill>
              </a:rPr>
              <a:t> </a:t>
            </a:r>
            <a:r>
              <a:rPr lang="de-DE" sz="3600" dirty="0" err="1">
                <a:solidFill>
                  <a:srgbClr val="00B050"/>
                </a:solidFill>
              </a:rPr>
              <a:t>Specification</a:t>
            </a:r>
            <a:endParaRPr lang="de-DE" sz="3600" dirty="0">
              <a:solidFill>
                <a:srgbClr val="00B050"/>
              </a:solidFill>
            </a:endParaRPr>
          </a:p>
          <a:p>
            <a:pPr algn="ctr"/>
            <a:r>
              <a:rPr lang="de-DE" sz="2000" dirty="0">
                <a:solidFill>
                  <a:srgbClr val="00B050"/>
                </a:solidFill>
              </a:rPr>
              <a:t>Sommersemester 2023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469BA0E-366F-474C-A8D0-9D64441811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CB19E4E-2664-473F-948D-3D1691B3D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Kevin Schuster</a:t>
            </a:r>
          </a:p>
        </p:txBody>
      </p:sp>
    </p:spTree>
    <p:extLst>
      <p:ext uri="{BB962C8B-B14F-4D97-AF65-F5344CB8AC3E}">
        <p14:creationId xmlns:p14="http://schemas.microsoft.com/office/powerpoint/2010/main" val="1276080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2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Requirement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Specification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MUST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Design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Specification</a:t>
            </a:r>
            <a:r>
              <a:rPr lang="de-DE" altLang="ja-JP" sz="1800" dirty="0">
                <a:ea typeface="ＭＳ Ｐゴシック" panose="020B0600070205080204" pitchFamily="34" charset="-128"/>
              </a:rPr>
              <a:t> erstellen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Projektpräsentation erstellen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Lexikalische Analyse der Buchungsanfrage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Festlegung Signal-Codierung für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-Algorithmus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Ausgabe des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-Baums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Ausgabe des Verifizierungsergebnisses des Autos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71654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3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Requirement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Specification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MEDIUM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Recherche für Codierung basierend auf praxisrelevantem Hintergrund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Kundenfreundliche Konsolenausgaben als User-Interface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77335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4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 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Requirement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Specification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LOW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Intuitives User-Interface</a:t>
            </a:r>
          </a:p>
          <a:p>
            <a:pPr marL="342900" indent="-342900" defTabSz="914454">
              <a:lnSpc>
                <a:spcPct val="90000"/>
              </a:lnSpc>
              <a:spcBef>
                <a:spcPct val="25000"/>
              </a:spcBef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>
                <a:ea typeface="ＭＳ Ｐゴシック" panose="020B0600070205080204" pitchFamily="34" charset="-128"/>
              </a:rPr>
              <a:t>Intuitives Fehler-Handling</a:t>
            </a: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Verbesserte Darstellung des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-Baums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66805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D89C87E-ADA8-764F-8FE8-B8B6EEEC7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15FFF7D-559E-4A6B-8D3F-5B3728C9E2C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966916023"/>
      </p:ext>
    </p:extLst>
  </p:cSld>
  <p:clrMapOvr>
    <a:masterClrMapping/>
  </p:clrMapOvr>
</p:sld>
</file>

<file path=ppt/theme/theme1.xml><?xml version="1.0" encoding="utf-8"?>
<a:theme xmlns:a="http://schemas.openxmlformats.org/drawingml/2006/main" name="EIT_Präsentation // Cover">
  <a:themeElements>
    <a:clrScheme name="HKA _ RGB _200330">
      <a:dk1>
        <a:srgbClr val="000000"/>
      </a:dk1>
      <a:lt1>
        <a:srgbClr val="FFFFFF"/>
      </a:lt1>
      <a:dk2>
        <a:srgbClr val="FFFFFF"/>
      </a:dk2>
      <a:lt2>
        <a:srgbClr val="D72305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>
          <a:solidFill>
            <a:schemeClr val="accent1"/>
          </a:solidFill>
        </a:ln>
      </a:spPr>
      <a:bodyPr anchor="b">
        <a:no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F6FE5838-E985-0444-BA82-E2407BD59B90}"/>
    </a:ext>
  </a:extLst>
</a:theme>
</file>

<file path=ppt/theme/theme2.xml><?xml version="1.0" encoding="utf-8"?>
<a:theme xmlns:a="http://schemas.openxmlformats.org/drawingml/2006/main" name="EIT_Präsentation // Inhalt">
  <a:themeElements>
    <a:clrScheme name="HKA RGB 200528">
      <a:dk1>
        <a:srgbClr val="000000"/>
      </a:dk1>
      <a:lt1>
        <a:srgbClr val="FFFFFF"/>
      </a:lt1>
      <a:dk2>
        <a:srgbClr val="FFFFFF"/>
      </a:dk2>
      <a:lt2>
        <a:srgbClr val="288632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>
          <a:noFill/>
        </a:ln>
      </a:spPr>
      <a:bodyPr wrap="none" lIns="0" tIns="0" rIns="0" bIns="0" rtlCol="0" anchor="t" anchorCtr="0">
        <a:noAutofit/>
      </a:bodyPr>
      <a:lstStyle>
        <a:defPPr algn="l">
          <a:defRPr sz="2500" dirty="0" err="1" smtClean="0">
            <a:latin typeface="GT Pressura Light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DC83980D-0759-7C49-8D56-37B38C213867}"/>
    </a:ext>
  </a:extLst>
</a:theme>
</file>

<file path=ppt/theme/theme3.xml><?xml version="1.0" encoding="utf-8"?>
<a:theme xmlns:a="http://schemas.openxmlformats.org/drawingml/2006/main" name="EIT_Präsentation // ENDE">
  <a:themeElements>
    <a:clrScheme name="HKA RGB_">
      <a:dk1>
        <a:srgbClr val="000000"/>
      </a:dk1>
      <a:lt1>
        <a:srgbClr val="FFFFFF"/>
      </a:lt1>
      <a:dk2>
        <a:srgbClr val="FFFFFF"/>
      </a:dk2>
      <a:lt2>
        <a:srgbClr val="E5322A"/>
      </a:lt2>
      <a:accent1>
        <a:srgbClr val="E53214"/>
      </a:accent1>
      <a:accent2>
        <a:srgbClr val="8B2C83"/>
      </a:accent2>
      <a:accent3>
        <a:srgbClr val="633680"/>
      </a:accent3>
      <a:accent4>
        <a:srgbClr val="1D4595"/>
      </a:accent4>
      <a:accent5>
        <a:srgbClr val="2869AF"/>
      </a:accent5>
      <a:accent6>
        <a:srgbClr val="198282"/>
      </a:accent6>
      <a:hlink>
        <a:srgbClr val="32AA45"/>
      </a:hlink>
      <a:folHlink>
        <a:srgbClr val="E63214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E42CDC82-84E0-DD46-8893-D2D2E621558B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 Cover</Template>
  <TotalTime>0</TotalTime>
  <Words>120</Words>
  <Application>Microsoft Office PowerPoint</Application>
  <PresentationFormat>Bildschirmpräsentation (4:3)</PresentationFormat>
  <Paragraphs>67</Paragraphs>
  <Slides>5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5</vt:i4>
      </vt:variant>
    </vt:vector>
  </HeadingPairs>
  <TitlesOfParts>
    <vt:vector size="12" baseType="lpstr">
      <vt:lpstr>ＭＳ Ｐゴシック</vt:lpstr>
      <vt:lpstr>Calibri Bold</vt:lpstr>
      <vt:lpstr>Calibri</vt:lpstr>
      <vt:lpstr>Arial</vt:lpstr>
      <vt:lpstr>EIT_Präsentation // Cover</vt:lpstr>
      <vt:lpstr>EIT_Präsentation // Inhalt</vt:lpstr>
      <vt:lpstr>EIT_Präsentation // ENDE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Verena Thaller</dc:creator>
  <cp:lastModifiedBy>Kevin Schuster</cp:lastModifiedBy>
  <cp:revision>201</cp:revision>
  <cp:lastPrinted>2020-09-16T09:23:03Z</cp:lastPrinted>
  <dcterms:created xsi:type="dcterms:W3CDTF">2020-05-26T08:20:17Z</dcterms:created>
  <dcterms:modified xsi:type="dcterms:W3CDTF">2023-05-26T06:49:57Z</dcterms:modified>
</cp:coreProperties>
</file>

<file path=docProps/thumbnail.jpeg>
</file>